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8CD39-421C-492E-AD84-E2971336723F}" type="datetimeFigureOut">
              <a:rPr lang="en-GB" smtClean="0"/>
              <a:pPr/>
              <a:t>03/06/2013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1E622-7E9F-4117-84F1-8C600E78601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9512" y="5229200"/>
            <a:ext cx="878497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Quote from the British </a:t>
            </a:r>
            <a:r>
              <a:rPr lang="en-GB" b="1" dirty="0" smtClean="0"/>
              <a:t>historian Thom </a:t>
            </a:r>
            <a:r>
              <a:rPr lang="en-GB" b="1" dirty="0" smtClean="0"/>
              <a:t>Burnett </a:t>
            </a:r>
            <a:r>
              <a:rPr lang="en-GB" b="1" dirty="0" smtClean="0"/>
              <a:t>writing in </a:t>
            </a:r>
            <a:r>
              <a:rPr lang="en-GB" b="1" dirty="0" smtClean="0"/>
              <a:t>2005</a:t>
            </a:r>
          </a:p>
          <a:p>
            <a:r>
              <a:rPr lang="en-GB" dirty="0" smtClean="0"/>
              <a:t>Sputnik’s launch meant ‘America’s self-image, that of being the most technologically advanced nation on earth, was shattered’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2" y="486916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Space Race</a:t>
            </a:r>
            <a:endParaRPr lang="en-GB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3789040"/>
            <a:ext cx="878497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Quote from the British historian John Hughes-Wilson writing in 2006</a:t>
            </a:r>
          </a:p>
          <a:p>
            <a:r>
              <a:rPr lang="en-GB" dirty="0" smtClean="0"/>
              <a:t>Korea </a:t>
            </a:r>
            <a:r>
              <a:rPr lang="en-GB" dirty="0" smtClean="0"/>
              <a:t>meant that any hopes the American government held of peace with the Soviet Union were ‘finally swept away’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9512" y="342900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Korean War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2420888"/>
            <a:ext cx="878497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Quote from the British </a:t>
            </a:r>
            <a:r>
              <a:rPr lang="en-GB" b="1" dirty="0" smtClean="0"/>
              <a:t>historian John Hughes-Wilson writing in 2006</a:t>
            </a:r>
            <a:endParaRPr lang="en-GB" b="1" dirty="0" smtClean="0"/>
          </a:p>
          <a:p>
            <a:r>
              <a:rPr lang="en-GB" dirty="0" smtClean="0"/>
              <a:t>Berlin Wall  meant ‘an armed confrontation (fight) seemed a very real possibility’</a:t>
            </a:r>
          </a:p>
          <a:p>
            <a:endParaRPr lang="en-GB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179512" y="206084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Berlin Wall</a:t>
            </a:r>
            <a:endParaRPr lang="en-GB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9512" y="1052736"/>
            <a:ext cx="878497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Quote from the British historian William </a:t>
            </a:r>
            <a:r>
              <a:rPr lang="en-GB" b="1" dirty="0" smtClean="0"/>
              <a:t>Thompson writing in 1995</a:t>
            </a:r>
            <a:endParaRPr lang="en-GB" b="1" dirty="0" smtClean="0"/>
          </a:p>
          <a:p>
            <a:r>
              <a:rPr lang="en-GB" dirty="0" smtClean="0"/>
              <a:t>Many people in the Soviet Union ‘believed </a:t>
            </a:r>
            <a:r>
              <a:rPr lang="en-GB" dirty="0"/>
              <a:t>that the </a:t>
            </a:r>
            <a:r>
              <a:rPr lang="en-GB" dirty="0" smtClean="0"/>
              <a:t>West (America) </a:t>
            </a:r>
            <a:r>
              <a:rPr lang="en-GB" dirty="0"/>
              <a:t>would support the Revolution in Hungary with troops and </a:t>
            </a:r>
            <a:r>
              <a:rPr lang="en-GB" dirty="0" smtClean="0"/>
              <a:t>money’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9512" y="692696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Hungarian Uprising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476672"/>
            <a:ext cx="4248472" cy="31393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When assessing each event’s importance: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 Was the military involved?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Was it direct confrontation (USA vs. USSR) or indirect (other countries supported by each side)?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Was either the USA or USSR involved in any fighting?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How would leaders in each country have felt about the event?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 How would the people in each country feel about the event?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202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tnd</dc:creator>
  <cp:lastModifiedBy>tnd</cp:lastModifiedBy>
  <cp:revision>6</cp:revision>
  <dcterms:created xsi:type="dcterms:W3CDTF">2013-06-03T18:21:26Z</dcterms:created>
  <dcterms:modified xsi:type="dcterms:W3CDTF">2013-06-03T18:46:13Z</dcterms:modified>
</cp:coreProperties>
</file>